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board, CoC, or leadership team. HUD-VASH income protection in statute, an ESG shelter-cap waiver, and VA-loan prompts on every mortgage application.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Veterans &amp; Homelessness Programs: Jan 7, 2027 — Sec. 801, HUD: HUD, USDA, and VA jointly report to Congress on opportunities to collaborate and reduce inefficiencies across their housing programs… Jan 11, 2027 — Sec. 601, FHFA: By regulation or order, require Fannie Mae and Freddie Mac to add a disclosure under the military service question on the Uniform… Jan 11, 2027 — Sec. 603, FHFA: Require the Enterprises to place a military service question ("Yes," "No," "Prefer Not To Answer") above the signature line of the URLA… Jan 11, 2028 — Sec. 601, GAO: Study and report to Congress on whether fewer than 80 percent of lenders using the URLA have included the VA-loan disclosure required by…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HUD-VASH partners (PHAs and VA medical centers): update intake and eligibility procedures so VA disability compensation and pension are excluded from income eligibility — and only eligibility — for… Why: Section 602 amended 42 U.S.C. 1437a(b)(4)(B) on enactment; joint HUD/VA guidance is expected but had not been issued as of August 29, 2026. 2) Developers of housing on VA property (for example enhanced-use lease projects): apply the same VA-benefit exclusion when determining a veteran’s eligibility to rent HUD-assisted units built on or… Why: Section 602(b) extends the exclusion to units on VA "Department property."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ESG recipients and Continuums of Care: decide whether local need justifies a waiver of the 60% shelter and outreach cap for FY2027–2030 funds; if so, build… In 2027 — Lenders and housing counselors serving veterans: prepare for the URLA military-service question and VA-eligibility prompt… In 2027 — Watch the HUD–USDA–VA coordination report (due about January 7, 2027, after a 30-day Federal Register comment period) for recommendations on federal rules… In 2027 — PHAs serving families with children and youth aging out of foster care above the national average: consider the new MTW cohort, where the statute directs HUD… In 2027 — Rural homelessness and preservation partners: use the Section 502 tenant-notice and rural-voucher provisions to keep households housed when USDA Section 515… Watch — Homelessness advocates: engage USICH’s annual report and testimony cycle (Section 703) and HUD’s annual testimony on progress ending homelessness… Things to watch: Section 602 changes eligibility only — VA disability benefits still count in adjusted income for rent, and the Act adds no new HUD-VASH vouchers (HUD separately awarded 2,532 vouchers in June 2026). The Section 503 waiver aligns with HUD’s 2026 shift toward shelter and treatment-first funding; the anti-relocation denial clause is untested and no HUD request process had been published as of… No Continuum of Care reforms, no new homelessness money, and no eviction or tenant-screening protections are in the Act. Section 703’s national strategic plan timeline reads as within 12 months in the CRS summary of the Senate version; treat that date as unconfirmed for the final text. Section 804(b) is a GAO study of Section 202 and 811 barriers, not a program change; there are no Section 811 or mainstream voucher provisions.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Veterans &amp; Homelessness Programs is https://aihousers.com/road-to-housing/for/veterans-homelessness. Sources worth handing out: H.R. 6644 — Enrolled bill text (21st Century ROAD to Housing Act) (GovInfo (GPO)); BPC — What’s in the 21st Century ROAD to Housing Act? (Bipartisan Policy Center); NLIHC — 21st Century ROAD to Housing Act: Impacts on Low-Income Households (July 2026) (National Low Income Housing Coalition); Fact sheet — families, veterans, rural communities (Senate Banking Committee); Warren/Schumer letter to FHFA Director Pulte urging implementation of ROAD directives (Senate Banking Committee (Minority)); NLIHC — “ROAD to Housing Act” becomes law; new resource available (National Low Income Housing Coalition).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602 keeps VA disability benefits from disqualifying veterans from HUD-VASH, Section 503 lets ESG recipients waive the 60% shelter and outreach cap for FY2027–2030 (with an anti-displacement condition), and Sections 601 and 603 put VA-loan prompts on the URLA within six months — but the Continuum of Care reforms were dropped. HUD-VASH income protection in statute, an ESG shelter-cap waiver, and VA-loan prompts on every mortgage application. For veterans, Section 602 (Housing Unhoused Disabled Veterans Act) excludes VA disability compensation and pension (38 U.S.C. chapters 11 and 15) when determining income eligibility for HUD-VASH and for VASH households seeking other assistance — codifying HUD practice so it cannot be reversed by notice — while leaving rent calculations unchanged; it also applies to veterans renting HUD-assisted…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602, Housing Unhoused Disabled Veterans Act: Fixes a long-standing barrier for disabled veterans: VA disability compensation and pension (38 U.S.C. chapters 11 and 15) no longer counts when determining income eligibility for HUD-VASH, or when a HUD-VASH household is evaluated for other housing assistance. Sec. 601, Military Service Question: Requires FHFA to make Fannie Mae and Freddie Mac add a short prompt to the Uniform Residential Loan Application, right below the military-service question and above the signature line: "If yes, you may qualify for a VA Home Loan. Consult your lender regarding eligibility." Sec. 603, Veterans Affairs Loan Informed Disclosure (VALID) Act: Makes sure borrowers who might qualify for a VA loan learn about it. The FHA "informed consumer choice" disclosure must now compare the cost of FHA insurance against a VA-guaranteed loan at prevailing rates (lenders need not determine VA eligibility), and FHFA must require the Enterprises to put a Yes/No/Prefer Not…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503, Incentivizing Local Solutions to Homelessness: Gives Emergency Solutions Grants (ESG) recipients a way to spend more than the statutory cap on emergency shelter and street outreach. For FY2027 through FY2030 funds, a recipient may ask HUD to waive the McKinney-Vento §415(b) expenditure limit after soliciting public input and notifying subrecipients and Continuums… Sec. 703, United States Interagency Council on Homelessness Oversight: Tightens reporting by the U.S. Interagency Council on Homelessness (USICH). Instead of simply updating the national strategic plan each year, USICH must send the President and Congress an annual report on the plan’s status and any modifications (with reasons), and must testify annually before Congress if requested. Sec. 801, HUD-USDA-VA Interagency Coordination Act: Directs the three federal housing agencies to share research and market data through an MOU and, within 180 days, to jointly report to Congress on collaboration opportunities and on federal laws and regulations that hurt the availability and affordability of new construction financed through FHA, USDA Title V and VA…</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505, New Moving to Work Cohort: Authorizes HUD to add up to 25 high-performing public housing agencies to a new Moving to Work (MTW) cohort — the "Economic Opportunity and Pathways to Independence Cohort" — but only after HUD files a first comprehensive MTW report to Congress. Sec. 502, Rural Housing Service Reform Act: A broad update of USDA Rural Housing Service programs. Its centerpiece permanently establishes the Housing Preservation and Revitalization program (new Housing Act of 1949 §545) and lets USDA keep Section 521 rental assistance in place — for 20-year terms — even after a Section 514/515 loan matures or cannot be… Sec. 404, Helping More Families Save Act: Adds an "Escrow Expansion Pilot Program" to the Family Self-Sufficiency statute. HUD may select up to 25 PHAs and project-based Section 8 owners to run interest-bearing escrow accounts for up to 5,000 assisted families; no amounts may be escrowed for a family whose adjusted income exceeds 80 percent of AMI at the…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701, Requiring Annual Testimony and Oversight From Housing Regulators: Puts the HUD Secretary in front of Congress every year. New HUD Act §7(u) requires the Secretary to testify annually before Senate Banking and House Financial Services on the Department’s operations, the physical condition of public and assisted housing, the health of FHA’s insurance funds, grantee oversight… Sec. 106, Temperature Sensor Pilot Program: Creates a HUD grant pilot for PHAs and owners of public housing, project-based Section 8, Section 202, and Section 811 units to buy, install, and test HUD-approved internet-connected temperature sensors — only with each resident’s written permission — to check that units stay within temperature requirements.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804, GAO Studies: Four Government Accountability Office studies, each due within 1 year: (a) barriers facing "middle-income households" (above 80 up to 120 percent of area median income) and a proposed federal definition of "workforce housing"; (b) options to improve Section 202 elderly and Section 811 disability housing, including… Sec. 1202, No Additional Funds Authorized: 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veterans-homelessness"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board, CoC, or leadership team</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1000" b="1" dirty="0">
                          <a:solidFill>
                            <a:srgbClr val="154360"/>
                          </a:solidFill>
                          <a:latin typeface="Arial" pitchFamily="34" charset="0"/>
                          <a:ea typeface="Arial" pitchFamily="34" charset="-122"/>
                          <a:cs typeface="Arial" pitchFamily="34" charset="-120"/>
                        </a:rPr>
                        <a:t>Jan 7, 2027</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1000" b="1" dirty="0">
                          <a:solidFill>
                            <a:srgbClr val="A66A15"/>
                          </a:solidFill>
                          <a:latin typeface="Arial" pitchFamily="34" charset="0"/>
                          <a:ea typeface="Arial" pitchFamily="34" charset="-122"/>
                          <a:cs typeface="Arial" pitchFamily="34" charset="-120"/>
                        </a:rPr>
                        <a:t>801</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HUD, USDA, and VA jointly report to Congress on opportunities to collaborate and reduce inefficiencies across their housing programs, including laws and regulations that get in the way (HUD-USDA-VA Interagency Coordination Act).</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HUD</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1000" b="1" dirty="0">
                          <a:solidFill>
                            <a:srgbClr val="154360"/>
                          </a:solidFill>
                          <a:latin typeface="Arial" pitchFamily="34" charset="0"/>
                          <a:ea typeface="Arial" pitchFamily="34" charset="-122"/>
                          <a:cs typeface="Arial" pitchFamily="34" charset="-120"/>
                        </a:rPr>
                        <a:t>Jan 11, 2027</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1000" b="1" dirty="0">
                          <a:solidFill>
                            <a:srgbClr val="A66A15"/>
                          </a:solidFill>
                          <a:latin typeface="Arial" pitchFamily="34" charset="0"/>
                          <a:ea typeface="Arial" pitchFamily="34" charset="-122"/>
                          <a:cs typeface="Arial" pitchFamily="34" charset="-120"/>
                        </a:rPr>
                        <a:t>601</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By regulation or order, require Fannie Mae and Freddie Mac to add a disclosure under the military service question on the Uniform Residential Loan Application: "If yes, you may qualify for a VA Home Loan.</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FHFA</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1000" b="1" dirty="0">
                          <a:solidFill>
                            <a:srgbClr val="154360"/>
                          </a:solidFill>
                          <a:latin typeface="Arial" pitchFamily="34" charset="0"/>
                          <a:ea typeface="Arial" pitchFamily="34" charset="-122"/>
                          <a:cs typeface="Arial" pitchFamily="34" charset="-120"/>
                        </a:rPr>
                        <a:t>Jan 11, 2027</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1000" b="1" dirty="0">
                          <a:solidFill>
                            <a:srgbClr val="A66A15"/>
                          </a:solidFill>
                          <a:latin typeface="Arial" pitchFamily="34" charset="0"/>
                          <a:ea typeface="Arial" pitchFamily="34" charset="-122"/>
                          <a:cs typeface="Arial" pitchFamily="34" charset="-120"/>
                        </a:rPr>
                        <a:t>603</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Require the Enterprises to place a military service question ("Yes," "No," "Prefer Not To Answer") above the signature line of the URLA, and issue a rule to carry out the amendment (VALID Act).</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FHFA</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1000" b="1" dirty="0">
                          <a:solidFill>
                            <a:srgbClr val="154360"/>
                          </a:solidFill>
                          <a:latin typeface="Arial" pitchFamily="34" charset="0"/>
                          <a:ea typeface="Arial" pitchFamily="34" charset="-122"/>
                          <a:cs typeface="Arial" pitchFamily="34" charset="-120"/>
                        </a:rPr>
                        <a:t>Jan 11, 2028</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1000" b="1" dirty="0">
                          <a:solidFill>
                            <a:srgbClr val="A66A15"/>
                          </a:solidFill>
                          <a:latin typeface="Arial" pitchFamily="34" charset="0"/>
                          <a:ea typeface="Arial" pitchFamily="34" charset="-122"/>
                          <a:cs typeface="Arial" pitchFamily="34" charset="-120"/>
                        </a:rPr>
                        <a:t>601</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Study and report to Congress on whether fewer than 80 percent of lenders using the URLA have included the VA-loan disclosure required by new §1329.</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1000" dirty="0">
                          <a:solidFill>
                            <a:srgbClr val="1A1A2E"/>
                          </a:solidFill>
                          <a:latin typeface="Arial" pitchFamily="34" charset="0"/>
                          <a:ea typeface="Arial" pitchFamily="34" charset="-122"/>
                          <a:cs typeface="Arial" pitchFamily="34" charset="-120"/>
                        </a:rPr>
                        <a:t>GAO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veterans &amp; homelessness programs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602   ·   OWNER: [NAME]</a:t>
            </a:r>
            <a:endParaRPr lang="en-US" sz="800" dirty="0"/>
          </a:p>
        </p:txBody>
      </p:sp>
      <p:sp>
        <p:nvSpPr>
          <p:cNvPr id="13" name="Text 11"/>
          <p:cNvSpPr/>
          <p:nvPr/>
        </p:nvSpPr>
        <p:spPr>
          <a:xfrm>
            <a:off x="658368" y="1325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HUD-VASH partners (PHAs and VA medical centers): update intake and eligibility procedures so VA disability compensation and pension are excluded from income eligibility — and only eligibility — for HUD-VASH and for VASH households seeking other assistance.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602 amended 42 U.S.C. 1437a(b)(4)(B) on enactment; joint HUD/VA guidance is expected but had not been issued as of August 29, 2026.</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602   ·   OWNER: [NAME]</a:t>
            </a:r>
            <a:endParaRPr lang="en-US" sz="800" dirty="0"/>
          </a:p>
        </p:txBody>
      </p:sp>
      <p:sp>
        <p:nvSpPr>
          <p:cNvPr id="16" name="Text 14"/>
          <p:cNvSpPr/>
          <p:nvPr/>
        </p:nvSpPr>
        <p:spPr>
          <a:xfrm>
            <a:off x="658368" y="2468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Developers of housing on VA property (for example enhanced-use lease projects): apply the same VA-benefit exclusion when determining a veteran’s eligibility to rent HUD-assisted units built on or after July 11, 2026.</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602(b) extends the exclusion to units on VA "Department property."</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ESG recipients and Continuums of Care: decide whether local need justifies a waiver of the 60% shelter and outreach cap for FY2027–2030 funds…</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Lenders and housing counselors serving veterans: prepare for the URLA military-service question and VA-eligibility prompt (FHFA rule due about January 11, 2027) and the VA cost…</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Watch the HUD–USDA–VA coordination report (due about January 7, 2027, after a 30-day Federal Register comment period) for recommendations on federal rules that impede…</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PHAs serving families with children and youth aging out of foster care above the national average: consider the new MTW cohort, where the statute directs HUD to prioritize you…</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Rural homelessness and preservation partners: use the Section 502 tenant-notice and rural-voucher provisions to keep households housed when USDA Section 515 mortgages mature.</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WATCH</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Homelessness advocates: engage USICH’s annual report and testimony cycle (Section 703) and HUD’s annual testimony on progress ending homelessness (Section 701) with local data.</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602 changes eligibility only — VA disability benefits still count in adjusted income for rent, and the Act adds no new HUD-VASH vouchers…</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Section 503 waiver aligns with HUD’s 2026 shift toward shelter and treatment-first funding; the anti-relocation denial clause is untested and no HUD request process had been…</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No Continuum of Care reforms, no new homelessness money, and no eviction or tenant-screening protections are in the Act.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703’s national strategic plan timeline reads as within 12 months in the CRS summary of the Senate version; treat that date as unconfirmed for the final text.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804(b) is a GAO study of Section 202 and 811 barriers, not a program change; there are no Section 811 or mainstream voucher provisions.</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aihousers.com/road-to-housing/for/veterans-homelessness</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NLIHC — 21st Century ROAD to Housing Act: Impacts on Low-Income Households…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National Low Income Housing Coalition</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families, veterans, rural communities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Warren/Schumer letter to FHFA Director Pulte urging implementation of ROAD…</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 (Minority)</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NLIHC — “ROAD to Housing Act” becomes law; new resource available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National Low Income Housing Coalition</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1800" b="1" dirty="0">
                <a:solidFill>
                  <a:srgbClr val="154360"/>
                </a:solidFill>
                <a:latin typeface="Arial" pitchFamily="34" charset="0"/>
                <a:ea typeface="Arial" pitchFamily="34" charset="-122"/>
                <a:cs typeface="Arial" pitchFamily="34" charset="-120"/>
              </a:rPr>
              <a:t>Section 602 keeps VA disability benefits from disqualifying veterans from HUD-VASH, Section 503 lets ESG recipients waive the 60% shelter and outreach cap for FY2027–2030 (with an anti-displacement condition), and Sections 601 and 603 put VA-loan prompts on the URLA within six months — but the Continuum of Care reforms were dropped.</a:t>
            </a:r>
            <a:endParaRPr lang="en-US" sz="18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HUD-VASH income protection in statute, an ESG shelter-cap waiver, and VA-loan prompts on every mortgage application.</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300" b="1" dirty="0">
                <a:solidFill>
                  <a:srgbClr val="154360"/>
                </a:solidFill>
                <a:latin typeface="Arial" pitchFamily="34" charset="0"/>
                <a:ea typeface="Arial" pitchFamily="34" charset="-122"/>
                <a:cs typeface="Arial" pitchFamily="34" charset="-120"/>
              </a:rPr>
              <a:t>What changes for Veterans &amp; Homelessness Programs</a:t>
            </a:r>
            <a:endParaRPr lang="en-US" sz="23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5)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Unhoused Disabled Veterans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Fixes a long-standing barrier for disabled veterans: VA disability compensation and pension (38 U.S.C. chapters 11 and 15) no longer counts when determining income eligibility for HUD-VASH, or when a HUD-VASH household is evaluated for other housing assistance.</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601</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Military Service Question</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Requires FHFA to make Fannie Mae and Freddie Mac add a short prompt to the Uniform Residential Loan Application, right below the military-service question and above the signature line: "If yes, you may qualify for a VA Home Loan.</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Veterans Affairs Loan Informed Disclosure (VALID)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Makes sure borrowers who might qualify for a VA loan learn about it. The FHA "informed consumer choice" disclosure must now compare the cost of FHA insurance against a VA-guaranteed loan at prevailing rates (lenders need not determine VA eligibility), and FHFA must…</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300" b="1" dirty="0">
                <a:solidFill>
                  <a:srgbClr val="154360"/>
                </a:solidFill>
                <a:latin typeface="Arial" pitchFamily="34" charset="0"/>
                <a:ea typeface="Arial" pitchFamily="34" charset="-122"/>
                <a:cs typeface="Arial" pitchFamily="34" charset="-120"/>
              </a:rPr>
              <a:t>What changes for Veterans &amp; Homelessness Programs</a:t>
            </a:r>
            <a:endParaRPr lang="en-US" sz="23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5)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503</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Incentivizing Local Solutions to Homelessness</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Gives Emergency Solutions Grants (ESG) recipients a way to spend more than the statutory cap on emergency shelter and street outreach. For FY2027 through FY2030 funds, a recipient may ask HUD to waive the McKinney-Vento §415(b) expenditure limit after soliciting…</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703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United States Interagency Council on Homelessness Oversight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Tightens reporting by the U.S. Interagency Council on Homelessness (USICH). Instead of simply updating the national strategic plan each year, USICH must send the President and Congress an annual report on the plan’s status and any modifications (with reasons), and…</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801</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HUD-USDA-VA Interagency Coordination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the three federal housing agencies to share research and market data through an MOU and, within 180 days, to jointly report to Congress on collaboration opportunities and on federal laws and regulations that hurt the availability and affordability of new…</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300" b="1" dirty="0">
                <a:solidFill>
                  <a:srgbClr val="154360"/>
                </a:solidFill>
                <a:latin typeface="Arial" pitchFamily="34" charset="0"/>
                <a:ea typeface="Arial" pitchFamily="34" charset="-122"/>
                <a:cs typeface="Arial" pitchFamily="34" charset="-120"/>
              </a:rPr>
              <a:t>What changes for Veterans &amp; Homelessness Programs</a:t>
            </a:r>
            <a:endParaRPr lang="en-US" sz="23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5)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505</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New Moving to Work Cohort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to add up to 25 high-performing public housing agencies to a new Moving to Work (MTW) cohort — the "Economic Opportunity and Pathways to Independence Cohort" — but only after HUD files a first comprehensive MTW report to Congress.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Rural Housing Service Reform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broad update of USDA Rural Housing Service programs. Its centerpiece permanently establishes the Housing Preservation and Revitalization program (new Housing Act of 1949 §545) and lets USDA keep Section 521 rental assistance in place — for 20-year terms — even after…</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404</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Helping More Families Save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an "Escrow Expansion Pilot Program" to the Family Self-Sufficiency statute. HUD may select up to 25 PHAs and project-based Section 8 owners to run interest-bearing escrow accounts for up to 5,000 assisted families; no amounts may be escrowed for a family whose…</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300" b="1" dirty="0">
                <a:solidFill>
                  <a:srgbClr val="154360"/>
                </a:solidFill>
                <a:latin typeface="Arial" pitchFamily="34" charset="0"/>
                <a:ea typeface="Arial" pitchFamily="34" charset="-122"/>
                <a:cs typeface="Arial" pitchFamily="34" charset="-120"/>
              </a:rPr>
              <a:t>What changes for Veterans &amp; Homelessness Programs</a:t>
            </a:r>
            <a:endParaRPr lang="en-US" sz="23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5)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18669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20955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22966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701</a:t>
            </a:r>
            <a:endParaRPr lang="en-US" sz="1000" dirty="0"/>
          </a:p>
        </p:txBody>
      </p:sp>
      <p:sp>
        <p:nvSpPr>
          <p:cNvPr id="14" name="Text 12"/>
          <p:cNvSpPr/>
          <p:nvPr/>
        </p:nvSpPr>
        <p:spPr>
          <a:xfrm>
            <a:off x="20955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Requiring Annual Testimony and Oversight From Housing Regulators</a:t>
            </a:r>
            <a:endParaRPr lang="en-US" sz="1200" dirty="0"/>
          </a:p>
        </p:txBody>
      </p:sp>
      <p:sp>
        <p:nvSpPr>
          <p:cNvPr id="15" name="Text 13"/>
          <p:cNvSpPr/>
          <p:nvPr/>
        </p:nvSpPr>
        <p:spPr>
          <a:xfrm>
            <a:off x="20955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Puts the HUD Secretary in front of Congress every year. New HUD Act §7(u) requires the Secretary to testify annually before Senate Banking and House Financial Services on the Department’s operations, the physical condition of public and assisted housing, the health of…</a:t>
            </a:r>
            <a:endParaRPr lang="en-US" sz="1100" dirty="0"/>
          </a:p>
        </p:txBody>
      </p:sp>
      <p:sp>
        <p:nvSpPr>
          <p:cNvPr id="16" name="Shape 14"/>
          <p:cNvSpPr/>
          <p:nvPr/>
        </p:nvSpPr>
        <p:spPr>
          <a:xfrm>
            <a:off x="46863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49149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160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106</a:t>
            </a:r>
            <a:endParaRPr lang="en-US" sz="1000" dirty="0"/>
          </a:p>
        </p:txBody>
      </p:sp>
      <p:sp>
        <p:nvSpPr>
          <p:cNvPr id="19" name="Text 17"/>
          <p:cNvSpPr/>
          <p:nvPr/>
        </p:nvSpPr>
        <p:spPr>
          <a:xfrm>
            <a:off x="49149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Temperature Sensor Pilot Program</a:t>
            </a:r>
            <a:endParaRPr lang="en-US" sz="1300" dirty="0"/>
          </a:p>
        </p:txBody>
      </p:sp>
      <p:sp>
        <p:nvSpPr>
          <p:cNvPr id="20" name="Text 18"/>
          <p:cNvSpPr/>
          <p:nvPr/>
        </p:nvSpPr>
        <p:spPr>
          <a:xfrm>
            <a:off x="49149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Creates a HUD grant pilot for PHAs and owners of public housing, project-based Section 8, Section 202, and Section 811 units to buy, install, and test HUD-approved internet-connected temperature sensors — only with each resident’s written permission — to check that…</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300" b="1" dirty="0">
                <a:solidFill>
                  <a:srgbClr val="154360"/>
                </a:solidFill>
                <a:latin typeface="Arial" pitchFamily="34" charset="0"/>
                <a:ea typeface="Arial" pitchFamily="34" charset="-122"/>
                <a:cs typeface="Arial" pitchFamily="34" charset="-120"/>
              </a:rPr>
              <a:t>What changes for Veterans &amp; Homelessness Programs</a:t>
            </a:r>
            <a:endParaRPr lang="en-US" sz="23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(5 of 5)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18669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20955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22966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804</a:t>
            </a:r>
            <a:endParaRPr lang="en-US" sz="1000" dirty="0"/>
          </a:p>
        </p:txBody>
      </p:sp>
      <p:sp>
        <p:nvSpPr>
          <p:cNvPr id="14" name="Text 12"/>
          <p:cNvSpPr/>
          <p:nvPr/>
        </p:nvSpPr>
        <p:spPr>
          <a:xfrm>
            <a:off x="20955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GAO Studies</a:t>
            </a:r>
            <a:endParaRPr lang="en-US" sz="1300" dirty="0"/>
          </a:p>
        </p:txBody>
      </p:sp>
      <p:sp>
        <p:nvSpPr>
          <p:cNvPr id="15" name="Text 13"/>
          <p:cNvSpPr/>
          <p:nvPr/>
        </p:nvSpPr>
        <p:spPr>
          <a:xfrm>
            <a:off x="20955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Four Government Accountability Office studies, each due within 1 year: (a) barriers facing "middle-income households" (above 80 up to 120 percent of area median income) and a proposed federal definition of "workforce housing"; (b) options to improve Section 202…</a:t>
            </a:r>
            <a:endParaRPr lang="en-US" sz="1100" dirty="0"/>
          </a:p>
        </p:txBody>
      </p:sp>
      <p:sp>
        <p:nvSpPr>
          <p:cNvPr id="16" name="Shape 14"/>
          <p:cNvSpPr/>
          <p:nvPr/>
        </p:nvSpPr>
        <p:spPr>
          <a:xfrm>
            <a:off x="46863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49149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160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1202</a:t>
            </a:r>
            <a:endParaRPr lang="en-US" sz="1000" dirty="0"/>
          </a:p>
        </p:txBody>
      </p:sp>
      <p:sp>
        <p:nvSpPr>
          <p:cNvPr id="19" name="Text 17"/>
          <p:cNvSpPr/>
          <p:nvPr/>
        </p:nvSpPr>
        <p:spPr>
          <a:xfrm>
            <a:off x="49149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No Additional Funds Authorized</a:t>
            </a:r>
            <a:endParaRPr lang="en-US" sz="1300" dirty="0"/>
          </a:p>
        </p:txBody>
      </p:sp>
      <p:sp>
        <p:nvSpPr>
          <p:cNvPr id="20" name="Text 18"/>
          <p:cNvSpPr/>
          <p:nvPr/>
        </p:nvSpPr>
        <p:spPr>
          <a:xfrm>
            <a:off x="49149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Veterans &amp; Homelessness Programs</dc:title>
  <dc:subject>HUD-VASH income protection in statute, an ESG shelter-cap waiver, and VA-loan prompts on every mortgage application.</dc:subject>
  <dc:creator>Houser Technologies LLC d/b/a AI Housers</dc:creator>
  <cp:lastModifiedBy>Houser Technologies LLC d/b/a AI Housers</cp:lastModifiedBy>
  <cp:revision>1</cp:revision>
  <dcterms:created xsi:type="dcterms:W3CDTF">2026-08-30T00:40:02Z</dcterms:created>
  <dcterms:modified xsi:type="dcterms:W3CDTF">2026-08-30T00:40:02Z</dcterms:modified>
</cp:coreProperties>
</file>